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5"/>
  </p:handoutMasterIdLst>
  <p:sldIdLst>
    <p:sldId id="260" r:id="rId2"/>
    <p:sldId id="259" r:id="rId3"/>
    <p:sldId id="261"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35" autoAdjust="0"/>
  </p:normalViewPr>
  <p:slideViewPr>
    <p:cSldViewPr>
      <p:cViewPr>
        <p:scale>
          <a:sx n="100" d="100"/>
          <a:sy n="100" d="100"/>
        </p:scale>
        <p:origin x="-461"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1" d="100"/>
          <a:sy n="71" d="100"/>
        </p:scale>
        <p:origin x="-3062"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3D27B6-5442-4C36-A724-6058C505391E}" type="datetimeFigureOut">
              <a:rPr lang="en-US" smtClean="0"/>
              <a:t>7/19/2019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48817A-A55C-44D3-9E0B-03B8F2DB15C9}" type="slidenum">
              <a:rPr lang="en-US" smtClean="0"/>
              <a:t>‹#›</a:t>
            </a:fld>
            <a:endParaRPr lang="en-US"/>
          </a:p>
        </p:txBody>
      </p:sp>
    </p:spTree>
    <p:extLst>
      <p:ext uri="{BB962C8B-B14F-4D97-AF65-F5344CB8AC3E}">
        <p14:creationId xmlns:p14="http://schemas.microsoft.com/office/powerpoint/2010/main" val="1088557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3"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fontAlgn="base">
              <a:spcBef>
                <a:spcPct val="0"/>
              </a:spcBef>
              <a:spcAft>
                <a:spcPct val="0"/>
              </a:spcAft>
              <a:defRPr/>
            </a:pPr>
            <a:r>
              <a:rPr lang="en-US" dirty="0" smtClean="0">
                <a:solidFill>
                  <a:prstClr val="black">
                    <a:tint val="75000"/>
                  </a:prstClr>
                </a:solidFill>
              </a:rPr>
              <a:t>August 14-15	</a:t>
            </a:r>
            <a:endParaRPr lang="en-US" dirty="0">
              <a:solidFill>
                <a:prstClr val="black">
                  <a:tint val="75000"/>
                </a:prstClr>
              </a:solidFill>
            </a:endParaRPr>
          </a:p>
        </p:txBody>
      </p:sp>
      <p:sp>
        <p:nvSpPr>
          <p:cNvPr id="14"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fontAlgn="base">
              <a:spcBef>
                <a:spcPct val="0"/>
              </a:spcBef>
              <a:spcAft>
                <a:spcPct val="0"/>
              </a:spcAft>
              <a:defRPr/>
            </a:pPr>
            <a:r>
              <a:rPr lang="en-US" dirty="0" smtClean="0">
                <a:solidFill>
                  <a:prstClr val="black">
                    <a:tint val="75000"/>
                  </a:prstClr>
                </a:solidFill>
              </a:rPr>
              <a:t>2019 Annual IFTA Business Meeting</a:t>
            </a:r>
            <a:endParaRPr lang="en-US" dirty="0">
              <a:solidFill>
                <a:prstClr val="black">
                  <a:tint val="75000"/>
                </a:prstClr>
              </a:solidFill>
            </a:endParaRPr>
          </a:p>
        </p:txBody>
      </p:sp>
      <p:sp>
        <p:nvSpPr>
          <p:cNvPr id="15"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spTree>
    <p:extLst>
      <p:ext uri="{BB962C8B-B14F-4D97-AF65-F5344CB8AC3E}">
        <p14:creationId xmlns:p14="http://schemas.microsoft.com/office/powerpoint/2010/main" val="3685231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Slide Number Placeholder 5"/>
          <p:cNvSpPr txBox="1">
            <a:spLocks/>
          </p:cNvSpPr>
          <p:nvPr/>
        </p:nvSpPr>
        <p:spPr>
          <a:xfrm>
            <a:off x="6019800" y="6110287"/>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endParaRPr lang="en-US" altLang="en-US" dirty="0"/>
          </a:p>
        </p:txBody>
      </p:sp>
      <p:sp>
        <p:nvSpPr>
          <p:cNvPr id="9" name="TextBox 8"/>
          <p:cNvSpPr txBox="1">
            <a:spLocks noChangeArrowheads="1"/>
          </p:cNvSpPr>
          <p:nvPr/>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13" name="Date Placeholder 3"/>
          <p:cNvSpPr txBox="1">
            <a:spLocks/>
          </p:cNvSpPr>
          <p:nvPr/>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14" name="Slide Number Placeholder 5"/>
          <p:cNvSpPr txBox="1">
            <a:spLocks/>
          </p:cNvSpPr>
          <p:nvPr/>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
        <p:nvSpPr>
          <p:cNvPr id="3" name="Content Placeholder 2"/>
          <p:cNvSpPr>
            <a:spLocks noGrp="1"/>
          </p:cNvSpPr>
          <p:nvPr>
            <p:ph idx="1"/>
          </p:nvPr>
        </p:nvSpPr>
        <p:spPr>
          <a:xfrm>
            <a:off x="455295" y="1965324"/>
            <a:ext cx="8229600" cy="4144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itle 19"/>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0352087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TextBox 9"/>
          <p:cNvSpPr txBox="1">
            <a:spLocks noChangeArrowheads="1"/>
          </p:cNvSpPr>
          <p:nvPr userDrawn="1"/>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11" name="Date Placeholder 3"/>
          <p:cNvSpPr txBox="1">
            <a:spLocks/>
          </p:cNvSpPr>
          <p:nvPr userDrawn="1"/>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a:t>
            </a:r>
            <a:r>
              <a:rPr lang="en-US" baseline="0" dirty="0" smtClean="0">
                <a:solidFill>
                  <a:schemeClr val="tx1"/>
                </a:solidFill>
              </a:rPr>
              <a:t> 14-15</a:t>
            </a:r>
            <a:endParaRPr lang="en-US" dirty="0">
              <a:solidFill>
                <a:schemeClr val="tx1"/>
              </a:solidFill>
            </a:endParaRPr>
          </a:p>
        </p:txBody>
      </p:sp>
      <p:sp>
        <p:nvSpPr>
          <p:cNvPr id="12" name="Slide Number Placeholder 5"/>
          <p:cNvSpPr txBox="1">
            <a:spLocks/>
          </p:cNvSpPr>
          <p:nvPr userDrawn="1"/>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Tree>
    <p:extLst>
      <p:ext uri="{BB962C8B-B14F-4D97-AF65-F5344CB8AC3E}">
        <p14:creationId xmlns:p14="http://schemas.microsoft.com/office/powerpoint/2010/main" val="303589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Box 9"/>
          <p:cNvSpPr txBox="1">
            <a:spLocks noChangeArrowheads="1"/>
          </p:cNvSpPr>
          <p:nvPr userDrawn="1"/>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12" name="Date Placeholder 3"/>
          <p:cNvSpPr txBox="1">
            <a:spLocks/>
          </p:cNvSpPr>
          <p:nvPr userDrawn="1"/>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13" name="Slide Number Placeholder 5"/>
          <p:cNvSpPr txBox="1">
            <a:spLocks/>
          </p:cNvSpPr>
          <p:nvPr userDrawn="1"/>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Tree>
    <p:extLst>
      <p:ext uri="{BB962C8B-B14F-4D97-AF65-F5344CB8AC3E}">
        <p14:creationId xmlns:p14="http://schemas.microsoft.com/office/powerpoint/2010/main" val="3591691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Box 9"/>
          <p:cNvSpPr txBox="1">
            <a:spLocks noChangeArrowheads="1"/>
          </p:cNvSpPr>
          <p:nvPr userDrawn="1"/>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11" name="Date Placeholder 3"/>
          <p:cNvSpPr txBox="1">
            <a:spLocks/>
          </p:cNvSpPr>
          <p:nvPr userDrawn="1"/>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12" name="Slide Number Placeholder 5"/>
          <p:cNvSpPr txBox="1">
            <a:spLocks/>
          </p:cNvSpPr>
          <p:nvPr userDrawn="1"/>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Tree>
    <p:extLst>
      <p:ext uri="{BB962C8B-B14F-4D97-AF65-F5344CB8AC3E}">
        <p14:creationId xmlns:p14="http://schemas.microsoft.com/office/powerpoint/2010/main" val="3584266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extBox 7"/>
          <p:cNvSpPr txBox="1">
            <a:spLocks noChangeArrowheads="1"/>
          </p:cNvSpPr>
          <p:nvPr userDrawn="1"/>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smtClean="0">
                <a:solidFill>
                  <a:schemeClr val="tx1"/>
                </a:solidFill>
              </a:rPr>
              <a:t>2019 Annual IFTA Business Meeting</a:t>
            </a:r>
            <a:endParaRPr lang="en-US" altLang="en-US" dirty="0" smtClean="0">
              <a:solidFill>
                <a:schemeClr val="tx1"/>
              </a:solidFill>
            </a:endParaRPr>
          </a:p>
        </p:txBody>
      </p:sp>
      <p:sp>
        <p:nvSpPr>
          <p:cNvPr id="9" name="Date Placeholder 3"/>
          <p:cNvSpPr txBox="1">
            <a:spLocks/>
          </p:cNvSpPr>
          <p:nvPr userDrawn="1"/>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smtClean="0">
                <a:solidFill>
                  <a:schemeClr val="tx1"/>
                </a:solidFill>
              </a:rPr>
              <a:t>August 14-15</a:t>
            </a:r>
            <a:endParaRPr lang="en-US" dirty="0">
              <a:solidFill>
                <a:schemeClr val="tx1"/>
              </a:solidFill>
            </a:endParaRPr>
          </a:p>
        </p:txBody>
      </p:sp>
      <p:sp>
        <p:nvSpPr>
          <p:cNvPr id="10" name="Slide Number Placeholder 5"/>
          <p:cNvSpPr txBox="1">
            <a:spLocks/>
          </p:cNvSpPr>
          <p:nvPr userDrawn="1"/>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smtClean="0">
                <a:solidFill>
                  <a:schemeClr val="tx1"/>
                </a:solidFill>
              </a:rPr>
              <a:t>Raleigh, North Carolina</a:t>
            </a:r>
            <a:endParaRPr lang="en-US" altLang="en-US" dirty="0">
              <a:solidFill>
                <a:schemeClr val="tx1"/>
              </a:solidFill>
            </a:endParaRPr>
          </a:p>
        </p:txBody>
      </p:sp>
    </p:spTree>
    <p:extLst>
      <p:ext uri="{BB962C8B-B14F-4D97-AF65-F5344CB8AC3E}">
        <p14:creationId xmlns:p14="http://schemas.microsoft.com/office/powerpoint/2010/main" val="235827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86157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lumMod val="95000"/>
          </a:schemeClr>
        </a:solidFill>
        <a:effectLst/>
      </p:bgPr>
    </p:bg>
    <p:spTree>
      <p:nvGrpSpPr>
        <p:cNvPr id="1" name=""/>
        <p:cNvGrpSpPr/>
        <p:nvPr/>
      </p:nvGrpSpPr>
      <p:grpSpPr>
        <a:xfrm>
          <a:off x="0" y="0"/>
          <a:ext cx="0" cy="0"/>
          <a:chOff x="0" y="0"/>
          <a:chExt cx="0" cy="0"/>
        </a:xfrm>
      </p:grpSpPr>
      <p:sp>
        <p:nvSpPr>
          <p:cNvPr id="2051" name="Text Placeholder 2"/>
          <p:cNvSpPr>
            <a:spLocks noGrp="1"/>
          </p:cNvSpPr>
          <p:nvPr>
            <p:ph type="body" idx="1"/>
          </p:nvPr>
        </p:nvSpPr>
        <p:spPr bwMode="auto">
          <a:xfrm>
            <a:off x="457200" y="2094549"/>
            <a:ext cx="8229600" cy="4001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schemeClr val="tx1">
                    <a:tint val="75000"/>
                  </a:schemeClr>
                </a:solidFill>
                <a:latin typeface="Arial" charset="0"/>
              </a:defRPr>
            </a:lvl1pPr>
          </a:lstStyle>
          <a:p>
            <a:pPr fontAlgn="base">
              <a:spcBef>
                <a:spcPct val="0"/>
              </a:spcBef>
              <a:spcAft>
                <a:spcPct val="0"/>
              </a:spcAft>
              <a:defRPr/>
            </a:pPr>
            <a:r>
              <a:rPr lang="en-US" dirty="0" smtClean="0">
                <a:solidFill>
                  <a:prstClr val="black">
                    <a:tint val="75000"/>
                  </a:prstClr>
                </a:solidFill>
              </a:rPr>
              <a:t>August 14-15</a:t>
            </a:r>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fontAlgn="base">
              <a:spcBef>
                <a:spcPct val="0"/>
              </a:spcBef>
              <a:spcAft>
                <a:spcPct val="0"/>
              </a:spcAft>
              <a:defRPr/>
            </a:pPr>
            <a:r>
              <a:rPr lang="en-US" dirty="0" smtClean="0">
                <a:solidFill>
                  <a:prstClr val="black">
                    <a:tint val="75000"/>
                  </a:prstClr>
                </a:solidFill>
              </a:rPr>
              <a:t>2019 Annual IFTA Business Meeting</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smtClean="0">
                <a:latin typeface="Arial" charset="0"/>
              </a:rPr>
              <a:t>Raleigh, North Carolina</a:t>
            </a:r>
            <a:endParaRPr lang="en-US" altLang="en-US" dirty="0">
              <a:latin typeface="Arial" charset="0"/>
            </a:endParaRPr>
          </a:p>
        </p:txBody>
      </p:sp>
      <p:pic>
        <p:nvPicPr>
          <p:cNvPr id="7" name="Picture 7" descr="iftalogowatermark"/>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0"/>
            <a:ext cx="3352800" cy="1136650"/>
          </a:xfrm>
          <a:prstGeom prst="rect">
            <a:avLst/>
          </a:prstGeom>
          <a:blipFill dpi="0" rotWithShape="1">
            <a:blip r:embed="rId10">
              <a:duotone>
                <a:srgbClr val="000080"/>
                <a:srgbClr val="FFFFFF"/>
              </a:duotone>
            </a:blip>
            <a:srcRect/>
            <a:tile tx="0" ty="0" sx="100000" sy="100000" flip="none" algn="tl"/>
          </a:blip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21382583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8" r:id="rId6"/>
    <p:sldLayoutId id="2147483670" r:id="rId7"/>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295" y="2590800"/>
            <a:ext cx="8229600" cy="3519487"/>
          </a:xfrm>
        </p:spPr>
        <p:txBody>
          <a:bodyPr/>
          <a:lstStyle/>
          <a:p>
            <a:pPr marL="0" indent="0" algn="ctr">
              <a:buNone/>
            </a:pPr>
            <a:r>
              <a:rPr lang="en-US" dirty="0">
                <a:effectLst>
                  <a:outerShdw blurRad="38100" dist="38100" dir="2700000" algn="tl">
                    <a:srgbClr val="000000">
                      <a:alpha val="43137"/>
                    </a:srgbClr>
                  </a:outerShdw>
                </a:effectLst>
              </a:rPr>
              <a:t>Sponsored by:</a:t>
            </a:r>
          </a:p>
          <a:p>
            <a:pPr marL="0" indent="0" algn="ctr">
              <a:buNone/>
            </a:pPr>
            <a:r>
              <a:rPr lang="en-US" sz="2800" dirty="0" smtClean="0">
                <a:effectLst>
                  <a:outerShdw blurRad="38100" dist="38100" dir="2700000" algn="tl">
                    <a:srgbClr val="000000">
                      <a:alpha val="43137"/>
                    </a:srgbClr>
                  </a:outerShdw>
                </a:effectLst>
              </a:rPr>
              <a:t>Agreement </a:t>
            </a:r>
            <a:r>
              <a:rPr lang="en-US" sz="2800" dirty="0">
                <a:effectLst>
                  <a:outerShdw blurRad="38100" dist="38100" dir="2700000" algn="tl">
                    <a:srgbClr val="000000">
                      <a:alpha val="43137"/>
                    </a:srgbClr>
                  </a:outerShdw>
                </a:effectLst>
              </a:rPr>
              <a:t>Procedures </a:t>
            </a:r>
            <a:r>
              <a:rPr lang="en-US" sz="2800" dirty="0" smtClean="0">
                <a:effectLst>
                  <a:outerShdw blurRad="38100" dist="38100" dir="2700000" algn="tl">
                    <a:srgbClr val="000000">
                      <a:alpha val="43137"/>
                    </a:srgbClr>
                  </a:outerShdw>
                </a:effectLst>
              </a:rPr>
              <a:t>Committee (APC)</a:t>
            </a:r>
            <a:endParaRPr lang="en-US" sz="2800" dirty="0">
              <a:effectLst>
                <a:outerShdw blurRad="38100" dist="38100" dir="2700000" algn="tl">
                  <a:srgbClr val="000000">
                    <a:alpha val="43137"/>
                  </a:srgbClr>
                </a:outerShdw>
              </a:effectLst>
            </a:endParaRPr>
          </a:p>
          <a:p>
            <a:pPr marL="0" indent="0" algn="ctr">
              <a:buNone/>
            </a:pPr>
            <a:endParaRPr lang="en-US" dirty="0">
              <a:effectLst>
                <a:outerShdw blurRad="38100" dist="38100" dir="2700000" algn="tl">
                  <a:srgbClr val="000000">
                    <a:alpha val="43137"/>
                  </a:srgbClr>
                </a:outerShdw>
              </a:effectLst>
            </a:endParaRPr>
          </a:p>
          <a:p>
            <a:pPr marL="0" indent="0" algn="ctr">
              <a:buNone/>
            </a:pPr>
            <a:r>
              <a:rPr lang="en-US" dirty="0" smtClean="0">
                <a:effectLst>
                  <a:outerShdw blurRad="38100" dist="38100" dir="2700000" algn="tl">
                    <a:srgbClr val="000000">
                      <a:alpha val="43137"/>
                    </a:srgbClr>
                  </a:outerShdw>
                </a:effectLst>
              </a:rPr>
              <a:t>Presented </a:t>
            </a:r>
            <a:r>
              <a:rPr lang="en-US" dirty="0">
                <a:effectLst>
                  <a:outerShdw blurRad="38100" dist="38100" dir="2700000" algn="tl">
                    <a:srgbClr val="000000">
                      <a:alpha val="43137"/>
                    </a:srgbClr>
                  </a:outerShdw>
                </a:effectLst>
              </a:rPr>
              <a:t>by</a:t>
            </a:r>
            <a:r>
              <a:rPr lang="en-US" dirty="0" smtClean="0">
                <a:effectLst>
                  <a:outerShdw blurRad="38100" dist="38100" dir="2700000" algn="tl">
                    <a:srgbClr val="000000">
                      <a:alpha val="43137"/>
                    </a:srgbClr>
                  </a:outerShdw>
                </a:effectLst>
              </a:rPr>
              <a:t>:</a:t>
            </a:r>
          </a:p>
          <a:p>
            <a:pPr marL="0" indent="0" algn="ctr">
              <a:buNone/>
            </a:pPr>
            <a:r>
              <a:rPr lang="en-US" sz="2800" dirty="0" smtClean="0">
                <a:effectLst>
                  <a:outerShdw blurRad="38100" dist="38100" dir="2700000" algn="tl">
                    <a:srgbClr val="000000">
                      <a:alpha val="43137"/>
                    </a:srgbClr>
                  </a:outerShdw>
                </a:effectLst>
              </a:rPr>
              <a:t>Miranda Schober (NV), APC 1</a:t>
            </a:r>
            <a:r>
              <a:rPr lang="en-US" sz="2800" baseline="30000" dirty="0" smtClean="0">
                <a:effectLst>
                  <a:outerShdw blurRad="38100" dist="38100" dir="2700000" algn="tl">
                    <a:srgbClr val="000000">
                      <a:alpha val="43137"/>
                    </a:srgbClr>
                  </a:outerShdw>
                </a:effectLst>
              </a:rPr>
              <a:t>st</a:t>
            </a:r>
            <a:r>
              <a:rPr lang="en-US" sz="2800" dirty="0" smtClean="0">
                <a:effectLst>
                  <a:outerShdw blurRad="38100" dist="38100" dir="2700000" algn="tl">
                    <a:srgbClr val="000000">
                      <a:alpha val="43137"/>
                    </a:srgbClr>
                  </a:outerShdw>
                </a:effectLst>
              </a:rPr>
              <a:t> Vice chair </a:t>
            </a:r>
            <a:endParaRPr lang="en-US" sz="2800" dirty="0">
              <a:effectLst>
                <a:outerShdw blurRad="38100" dist="38100" dir="2700000" algn="tl">
                  <a:srgbClr val="000000">
                    <a:alpha val="43137"/>
                  </a:srgbClr>
                </a:outerShdw>
              </a:effectLst>
            </a:endParaRPr>
          </a:p>
          <a:p>
            <a:endParaRPr lang="en-US" dirty="0"/>
          </a:p>
        </p:txBody>
      </p:sp>
      <p:sp>
        <p:nvSpPr>
          <p:cNvPr id="3" name="Title 2"/>
          <p:cNvSpPr>
            <a:spLocks noGrp="1"/>
          </p:cNvSpPr>
          <p:nvPr>
            <p:ph type="title"/>
          </p:nvPr>
        </p:nvSpPr>
        <p:spPr>
          <a:xfrm>
            <a:off x="457200" y="1524000"/>
            <a:ext cx="8229600" cy="838200"/>
          </a:xfrm>
        </p:spPr>
        <p:txBody>
          <a:bodyPr/>
          <a:lstStyle/>
          <a:p>
            <a:r>
              <a:rPr lang="en-US" sz="4800" dirty="0">
                <a:effectLst>
                  <a:outerShdw blurRad="38100" dist="38100" dir="2700000" algn="tl">
                    <a:srgbClr val="000000">
                      <a:alpha val="43137"/>
                    </a:srgbClr>
                  </a:outerShdw>
                </a:effectLst>
              </a:rPr>
              <a:t>FTPBP </a:t>
            </a:r>
            <a:r>
              <a:rPr lang="en-US" sz="4800" dirty="0" smtClean="0">
                <a:effectLst>
                  <a:outerShdw blurRad="38100" dist="38100" dir="2700000" algn="tl">
                    <a:srgbClr val="000000">
                      <a:alpha val="43137"/>
                    </a:srgbClr>
                  </a:outerShdw>
                </a:effectLst>
              </a:rPr>
              <a:t>1-2019</a:t>
            </a:r>
            <a:endParaRPr lang="en-US" sz="4800" dirty="0"/>
          </a:p>
        </p:txBody>
      </p:sp>
    </p:spTree>
    <p:extLst>
      <p:ext uri="{BB962C8B-B14F-4D97-AF65-F5344CB8AC3E}">
        <p14:creationId xmlns:p14="http://schemas.microsoft.com/office/powerpoint/2010/main" val="2206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24400"/>
          </a:xfrm>
        </p:spPr>
        <p:txBody>
          <a:bodyPr/>
          <a:lstStyle/>
          <a:p>
            <a:pPr marL="0" indent="0">
              <a:buNone/>
            </a:pPr>
            <a:r>
              <a:rPr lang="en-US" sz="2800" b="1" u="sng" dirty="0"/>
              <a:t>Intent</a:t>
            </a:r>
            <a:endParaRPr lang="en-US" sz="2800" dirty="0"/>
          </a:p>
          <a:p>
            <a:pPr marL="0" indent="0">
              <a:buNone/>
            </a:pPr>
            <a:endParaRPr lang="en-US" sz="1000" dirty="0"/>
          </a:p>
          <a:p>
            <a:pPr marL="0" indent="0">
              <a:buNone/>
            </a:pPr>
            <a:r>
              <a:rPr lang="en-US" sz="2800" dirty="0"/>
              <a:t>The intent of this ballot is to update the annual report and clarify language on two existing annual report questions, and to streamline all jurisdictional reports and informational databases into one cohesive report. Upon passage of this ballot all audit and general report information and biodiesel and exemption information will be merged into the annual report. This one cohesive report will be required to be updated annually by March 1.   </a:t>
            </a:r>
          </a:p>
          <a:p>
            <a:endParaRPr lang="en-US" dirty="0"/>
          </a:p>
        </p:txBody>
      </p:sp>
    </p:spTree>
    <p:extLst>
      <p:ext uri="{BB962C8B-B14F-4D97-AF65-F5344CB8AC3E}">
        <p14:creationId xmlns:p14="http://schemas.microsoft.com/office/powerpoint/2010/main" val="2159028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219200" y="1524000"/>
            <a:ext cx="6400800" cy="3200400"/>
          </a:xfrm>
        </p:spPr>
        <p:txBody>
          <a:bodyPr/>
          <a:lstStyle/>
          <a:p>
            <a:r>
              <a:rPr lang="en-US" sz="4400" dirty="0" smtClean="0">
                <a:solidFill>
                  <a:schemeClr val="tx1"/>
                </a:solidFill>
              </a:rPr>
              <a:t>Questions regarding the language changes? </a:t>
            </a:r>
          </a:p>
          <a:p>
            <a:endParaRPr lang="en-US" sz="4400" dirty="0">
              <a:solidFill>
                <a:schemeClr val="tx1"/>
              </a:solidFill>
            </a:endParaRPr>
          </a:p>
          <a:p>
            <a:r>
              <a:rPr lang="en-US" sz="4400" b="1" i="1" dirty="0" smtClean="0">
                <a:solidFill>
                  <a:schemeClr val="tx1"/>
                </a:solidFill>
                <a:effectLst>
                  <a:outerShdw blurRad="38100" dist="38100" dir="2700000" algn="tl">
                    <a:srgbClr val="000000">
                      <a:alpha val="43137"/>
                    </a:srgbClr>
                  </a:outerShdw>
                </a:effectLst>
              </a:rPr>
              <a:t>Thank You! </a:t>
            </a:r>
            <a:endParaRPr lang="en-US" sz="4400" b="1" i="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8965202"/>
      </p:ext>
    </p:extLst>
  </p:cSld>
  <p:clrMapOvr>
    <a:masterClrMapping/>
  </p:clrMapOvr>
</p:sld>
</file>

<file path=ppt/theme/theme1.xml><?xml version="1.0" encoding="utf-8"?>
<a:theme xmlns:a="http://schemas.openxmlformats.org/drawingml/2006/main" name="IFTA ABM 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107</Words>
  <Application>Microsoft Office PowerPoint</Application>
  <PresentationFormat>On-screen Show (4:3)</PresentationFormat>
  <Paragraphs>12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IFTA ABM 2016</vt:lpstr>
      <vt:lpstr>FTPBP 1-2019</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Lonette Turner</dc:creator>
  <cp:lastModifiedBy>Debora K Meise</cp:lastModifiedBy>
  <cp:revision>28</cp:revision>
  <dcterms:created xsi:type="dcterms:W3CDTF">2016-07-21T22:27:59Z</dcterms:created>
  <dcterms:modified xsi:type="dcterms:W3CDTF">2019-07-19T17:28:58Z</dcterms:modified>
</cp:coreProperties>
</file>